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61"/>
    <p:restoredTop sz="94718"/>
  </p:normalViewPr>
  <p:slideViewPr>
    <p:cSldViewPr snapToGrid="0">
      <p:cViewPr varScale="1">
        <p:scale>
          <a:sx n="103" d="100"/>
          <a:sy n="103" d="100"/>
        </p:scale>
        <p:origin x="848" y="4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1/5/26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A8A9A3-DB04-73FA-8998-3261B4364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06393" y="5838557"/>
            <a:ext cx="2356016" cy="8721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0"/>
            <a:ext cx="12192000" cy="5675303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675318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C97625-5251-1749-65CE-16A5FAF443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4DE700-0749-0FFC-BA49-081001E7A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200F71-D8BA-54C3-3959-61B0A67BC9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57DE297-E01F-41B0-04DD-AC5C8F047F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39E07FA-573B-4E9E-3040-80D155A96A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88BA9-C05D-FDE5-A294-995253FE33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035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Medium" pitchFamily="2" charset="0"/>
              </a:defRPr>
            </a:lvl1pPr>
          </a:lstStyle>
          <a:p>
            <a:pPr algn="l"/>
            <a:r>
              <a:rPr lang="en-US" dirty="0"/>
              <a:t>Care New England Health System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8235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fld id="{9E0F02D8-D8A5-EF49-832B-15B1F858ECDE}" type="slidenum">
              <a:rPr lang="en-US" smtClean="0"/>
              <a:pPr/>
              <a:t>‹#›</a:t>
            </a:fld>
            <a:endParaRPr lang="en-US" dirty="0">
              <a:solidFill>
                <a:srgbClr val="01A4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Jane Doe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Title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DFB1E1-B38C-03AF-3341-248A3E7B32A6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FC32F-AAE2-2C0E-E9A3-C83B824186E2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34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Use this slide for a quote or a large paragraph of text</a:t>
            </a:r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head two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98</Words>
  <Application>Microsoft Macintosh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Almanzar, Camila</cp:lastModifiedBy>
  <cp:revision>107</cp:revision>
  <dcterms:created xsi:type="dcterms:W3CDTF">2025-12-09T15:19:45Z</dcterms:created>
  <dcterms:modified xsi:type="dcterms:W3CDTF">2026-01-05T21:53:36Z</dcterms:modified>
</cp:coreProperties>
</file>